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63" r:id="rId4"/>
    <p:sldId id="262" r:id="rId5"/>
    <p:sldId id="280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82679"/>
  </p:normalViewPr>
  <p:slideViewPr>
    <p:cSldViewPr snapToGrid="0" snapToObjects="1">
      <p:cViewPr varScale="1">
        <p:scale>
          <a:sx n="64" d="100"/>
          <a:sy n="64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155EF-3BA2-9440-AF0B-CA44B53DC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ABB27-663D-BE48-8DCC-BF4AB81CC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5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9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3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3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2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5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71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https://10az.online.tableau.com/t/sanglee1214/views/FantasyFootball2016/ActualvsProjected?:embed=y&amp;:showShareOptions=true&amp;:display_count=no&amp;:showVizHome=no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https://10az.online.tableau.com/t/sanglee1214/views/FantasyFootball2016/Dashboard1?:embed=y&amp;:showShareOptions=true&amp;:display_count=no&amp;:showVizHome=no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ABB27-663D-BE48-8DCC-BF4AB81CC1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5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NFL Fantasy Draft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Sang Lee</a:t>
            </a:r>
          </a:p>
          <a:p>
            <a:r>
              <a:rPr lang="en-US" dirty="0" smtClean="0"/>
              <a:t>DSI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Regression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79662"/>
            <a:ext cx="4953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28" y="2379662"/>
            <a:ext cx="5219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Regression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19" y="2366962"/>
            <a:ext cx="5270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Linear/Lasso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86012"/>
            <a:ext cx="50927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828" y="2373312"/>
            <a:ext cx="5092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Regression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389640"/>
            <a:ext cx="4838700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2389640"/>
            <a:ext cx="5130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Regression for RB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0419" y="2386012"/>
            <a:ext cx="5067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Failed?!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4808" y="2084832"/>
            <a:ext cx="4571278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51" y="2246752"/>
            <a:ext cx="5633685" cy="36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determine based on purely last year’s stats</a:t>
            </a:r>
          </a:p>
          <a:p>
            <a:r>
              <a:rPr lang="en-US" dirty="0" smtClean="0"/>
              <a:t>Need to have different features such as team ranking, likelihood of injuries, and more</a:t>
            </a:r>
          </a:p>
          <a:p>
            <a:r>
              <a:rPr lang="en-US" dirty="0" smtClean="0"/>
              <a:t>Requires more research on how the experts came up with these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clustering algorithms on the expert’s predictions to group the players that weigh the same in terms of final fantasy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14" y="3716564"/>
            <a:ext cx="63881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DBSCAN (</a:t>
            </a:r>
            <a:r>
              <a:rPr lang="en-US" dirty="0"/>
              <a:t>Density-based spatial clustering of applications with </a:t>
            </a:r>
            <a:r>
              <a:rPr lang="en-US" dirty="0" smtClean="0"/>
              <a:t>noise)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Gaussian Mixture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754312"/>
            <a:ext cx="4610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3421402"/>
            <a:ext cx="2108200" cy="19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3421401"/>
            <a:ext cx="2108200" cy="1980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3324" y="2732767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17593" y="2732767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Fantasy sports is an online game of where participants assemble imaginary or virtual teams of real players of a professional sport.</a:t>
            </a:r>
          </a:p>
          <a:p>
            <a:r>
              <a:rPr lang="en-US" dirty="0" smtClean="0"/>
              <a:t>It is very common for these participants to pick or draft players by instincts rather than making a pure data driven decisions.</a:t>
            </a:r>
          </a:p>
          <a:p>
            <a:r>
              <a:rPr lang="en-US" dirty="0" smtClean="0"/>
              <a:t>This practice can work out sometimes, but the results are not consistent. Participants often make rash decisions since there is no basis in the decision making. </a:t>
            </a:r>
          </a:p>
          <a:p>
            <a:r>
              <a:rPr lang="en-US" dirty="0" smtClean="0"/>
              <a:t>Therefore, I will leverage data to make a predictive model that will give draft recommendations.</a:t>
            </a:r>
          </a:p>
          <a:p>
            <a:r>
              <a:rPr lang="en-US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5854" y="2992889"/>
            <a:ext cx="2414589" cy="19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57" y="2992889"/>
            <a:ext cx="2374558" cy="1954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8208" y="2354194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30829" y="2354194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661783"/>
            <a:ext cx="48133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36" y="3321729"/>
            <a:ext cx="2108200" cy="191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3321728"/>
            <a:ext cx="2095500" cy="1918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9896" y="2661783"/>
            <a:ext cx="196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18936" y="2661783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Difference Per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436" y="2286000"/>
            <a:ext cx="556726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Total difference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084832"/>
            <a:ext cx="4780249" cy="3255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4" y="2084832"/>
            <a:ext cx="4735286" cy="3255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64" y="5483677"/>
            <a:ext cx="17018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338" y="5467349"/>
            <a:ext cx="1855519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306" y="5467349"/>
            <a:ext cx="1544684" cy="936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2032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DBSCAN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44531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297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77786" y="5340341"/>
            <a:ext cx="1845128" cy="1097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279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Total difference Per Game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32032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DBSCAN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00164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297" y="6403521"/>
            <a:ext cx="10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57827"/>
            <a:ext cx="4597400" cy="314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1857827"/>
            <a:ext cx="46228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215" y="5336721"/>
            <a:ext cx="2120900" cy="106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129" y="5362121"/>
            <a:ext cx="2133600" cy="1041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872" y="5322095"/>
            <a:ext cx="2095500" cy="1066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41128" y="5180085"/>
            <a:ext cx="2133601" cy="12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94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 up with a predictive model that will produce a better recommendation than the experts from </a:t>
            </a:r>
            <a:r>
              <a:rPr lang="en-US" dirty="0" err="1" smtClean="0"/>
              <a:t>FantasyPros.com</a:t>
            </a:r>
            <a:endParaRPr lang="en-US" dirty="0" smtClean="0"/>
          </a:p>
          <a:p>
            <a:r>
              <a:rPr lang="en-US" dirty="0" smtClean="0"/>
              <a:t>The results will be evaluated by the coefficient of determination or the R^2 value. This value is </a:t>
            </a:r>
            <a:r>
              <a:rPr lang="en-US" dirty="0"/>
              <a:t>a number that indicates the proportion of the variance in the dependent variable that is predictable from the independent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058" y="3233057"/>
            <a:ext cx="9084212" cy="11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600" y="2449286"/>
            <a:ext cx="4621954" cy="336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96" y="2996747"/>
            <a:ext cx="6379935" cy="2268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7755" y="1845129"/>
            <a:ext cx="23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FantasyPros.com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37927" y="1845129"/>
            <a:ext cx="226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FFtoday.com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linear regression/Lasso regression</a:t>
            </a:r>
          </a:p>
          <a:p>
            <a:r>
              <a:rPr lang="en-US" dirty="0" smtClean="0"/>
              <a:t>Optimized Decision Tree Regression</a:t>
            </a:r>
          </a:p>
          <a:p>
            <a:r>
              <a:rPr lang="en-US" dirty="0" smtClean="0"/>
              <a:t>Random Forest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Linear/Lasso for QB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418669"/>
            <a:ext cx="52070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28" y="2418669"/>
            <a:ext cx="5245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974</TotalTime>
  <Words>369</Words>
  <Application>Microsoft Macintosh PowerPoint</Application>
  <PresentationFormat>Widescreen</PresentationFormat>
  <Paragraphs>83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HY얕은샘물M</vt:lpstr>
      <vt:lpstr>Tw Cen MT</vt:lpstr>
      <vt:lpstr>Tw Cen MT Condensed</vt:lpstr>
      <vt:lpstr>Wingdings 3</vt:lpstr>
      <vt:lpstr>Integral</vt:lpstr>
      <vt:lpstr>NFL Fantasy Draft Analysis</vt:lpstr>
      <vt:lpstr>Problem Statement</vt:lpstr>
      <vt:lpstr>Goals</vt:lpstr>
      <vt:lpstr>Process</vt:lpstr>
      <vt:lpstr>Data</vt:lpstr>
      <vt:lpstr>PowerPoint Presentation</vt:lpstr>
      <vt:lpstr>PowerPoint Presentation</vt:lpstr>
      <vt:lpstr>Models</vt:lpstr>
      <vt:lpstr>Standard Linear/Lasso for QB</vt:lpstr>
      <vt:lpstr>Decision Tree Regression For QB</vt:lpstr>
      <vt:lpstr>Random Forest Regression For QB</vt:lpstr>
      <vt:lpstr>Standard Linear/Lasso for RB</vt:lpstr>
      <vt:lpstr>Decision Tree Regression for RB</vt:lpstr>
      <vt:lpstr>Random Forest Regression for RB</vt:lpstr>
      <vt:lpstr>Failed?!</vt:lpstr>
      <vt:lpstr>Future Models</vt:lpstr>
      <vt:lpstr>Next Steps</vt:lpstr>
      <vt:lpstr>Clustering Algorithms</vt:lpstr>
      <vt:lpstr>DBSCAN</vt:lpstr>
      <vt:lpstr>K-means</vt:lpstr>
      <vt:lpstr>Gaussian Mixture Model</vt:lpstr>
      <vt:lpstr>Recommendation</vt:lpstr>
      <vt:lpstr>Comparison for Total difference</vt:lpstr>
      <vt:lpstr>Comparison for Total difference Per Game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 Lee</dc:creator>
  <cp:lastModifiedBy>Sang Lee</cp:lastModifiedBy>
  <cp:revision>20</cp:revision>
  <dcterms:created xsi:type="dcterms:W3CDTF">2016-08-25T00:00:31Z</dcterms:created>
  <dcterms:modified xsi:type="dcterms:W3CDTF">2016-08-25T16:14:31Z</dcterms:modified>
</cp:coreProperties>
</file>